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293" r:id="rId2"/>
    <p:sldId id="271" r:id="rId3"/>
    <p:sldId id="272" r:id="rId4"/>
    <p:sldId id="273" r:id="rId5"/>
    <p:sldId id="274" r:id="rId6"/>
    <p:sldId id="275" r:id="rId7"/>
    <p:sldId id="276" r:id="rId8"/>
    <p:sldId id="277" r:id="rId9"/>
    <p:sldId id="278" r:id="rId10"/>
    <p:sldId id="279" r:id="rId11"/>
    <p:sldId id="280" r:id="rId12"/>
    <p:sldId id="281" r:id="rId13"/>
    <p:sldId id="282" r:id="rId14"/>
    <p:sldId id="283" r:id="rId15"/>
    <p:sldId id="284" r:id="rId16"/>
    <p:sldId id="286" r:id="rId17"/>
    <p:sldId id="285" r:id="rId18"/>
    <p:sldId id="288" r:id="rId19"/>
    <p:sldId id="289" r:id="rId20"/>
    <p:sldId id="290" r:id="rId21"/>
    <p:sldId id="291" r:id="rId22"/>
    <p:sldId id="292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B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706" autoAdjust="0"/>
  </p:normalViewPr>
  <p:slideViewPr>
    <p:cSldViewPr snapToGrid="0">
      <p:cViewPr varScale="1">
        <p:scale>
          <a:sx n="162" d="100"/>
          <a:sy n="162" d="100"/>
        </p:scale>
        <p:origin x="2508" y="144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2" d="100"/>
          <a:sy n="82" d="100"/>
        </p:scale>
        <p:origin x="3852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ff Grissom" userId="6ed276cc5b01eb32" providerId="LiveId" clId="{8A8F1D57-C5E8-3948-BAD8-232D0D9A1A8F}"/>
    <pc:docChg chg="undo custSel addSld delSld modSld sldOrd">
      <pc:chgData name="Jeff Grissom" userId="6ed276cc5b01eb32" providerId="LiveId" clId="{8A8F1D57-C5E8-3948-BAD8-232D0D9A1A8F}" dt="2019-03-05T15:41:53.112" v="1972" actId="20577"/>
      <pc:docMkLst>
        <pc:docMk/>
      </pc:docMkLst>
      <pc:sldChg chg="modSp">
        <pc:chgData name="Jeff Grissom" userId="6ed276cc5b01eb32" providerId="LiveId" clId="{8A8F1D57-C5E8-3948-BAD8-232D0D9A1A8F}" dt="2019-03-05T14:40:04.704" v="0" actId="14100"/>
        <pc:sldMkLst>
          <pc:docMk/>
          <pc:sldMk cId="584948857" sldId="278"/>
        </pc:sldMkLst>
        <pc:spChg chg="mod">
          <ac:chgData name="Jeff Grissom" userId="6ed276cc5b01eb32" providerId="LiveId" clId="{8A8F1D57-C5E8-3948-BAD8-232D0D9A1A8F}" dt="2019-03-05T14:40:04.704" v="0" actId="14100"/>
          <ac:spMkLst>
            <pc:docMk/>
            <pc:sldMk cId="584948857" sldId="278"/>
            <ac:spMk id="4" creationId="{00000000-0000-0000-0000-000000000000}"/>
          </ac:spMkLst>
        </pc:spChg>
      </pc:sldChg>
      <pc:sldChg chg="modSp">
        <pc:chgData name="Jeff Grissom" userId="6ed276cc5b01eb32" providerId="LiveId" clId="{8A8F1D57-C5E8-3948-BAD8-232D0D9A1A8F}" dt="2019-03-05T14:41:17.788" v="1" actId="20577"/>
        <pc:sldMkLst>
          <pc:docMk/>
          <pc:sldMk cId="255351544" sldId="285"/>
        </pc:sldMkLst>
        <pc:spChg chg="mod">
          <ac:chgData name="Jeff Grissom" userId="6ed276cc5b01eb32" providerId="LiveId" clId="{8A8F1D57-C5E8-3948-BAD8-232D0D9A1A8F}" dt="2019-03-05T14:41:17.788" v="1" actId="20577"/>
          <ac:spMkLst>
            <pc:docMk/>
            <pc:sldMk cId="255351544" sldId="285"/>
            <ac:spMk id="4" creationId="{00000000-0000-0000-0000-000000000000}"/>
          </ac:spMkLst>
        </pc:spChg>
      </pc:sldChg>
      <pc:sldChg chg="addSp delSp modSp">
        <pc:chgData name="Jeff Grissom" userId="6ed276cc5b01eb32" providerId="LiveId" clId="{8A8F1D57-C5E8-3948-BAD8-232D0D9A1A8F}" dt="2019-03-05T15:16:59.220" v="4" actId="478"/>
        <pc:sldMkLst>
          <pc:docMk/>
          <pc:sldMk cId="3207903408" sldId="289"/>
        </pc:sldMkLst>
        <pc:picChg chg="add del mod">
          <ac:chgData name="Jeff Grissom" userId="6ed276cc5b01eb32" providerId="LiveId" clId="{8A8F1D57-C5E8-3948-BAD8-232D0D9A1A8F}" dt="2019-03-05T15:16:59.220" v="4" actId="478"/>
          <ac:picMkLst>
            <pc:docMk/>
            <pc:sldMk cId="3207903408" sldId="289"/>
            <ac:picMk id="5" creationId="{B38E7A5D-D383-2D4A-B538-93EFA634937C}"/>
          </ac:picMkLst>
        </pc:picChg>
      </pc:sldChg>
      <pc:sldChg chg="addSp delSp modSp add del">
        <pc:chgData name="Jeff Grissom" userId="6ed276cc5b01eb32" providerId="LiveId" clId="{8A8F1D57-C5E8-3948-BAD8-232D0D9A1A8F}" dt="2019-03-05T15:18:27.140" v="40" actId="2696"/>
        <pc:sldMkLst>
          <pc:docMk/>
          <pc:sldMk cId="2880770170" sldId="291"/>
        </pc:sldMkLst>
        <pc:spChg chg="mod">
          <ac:chgData name="Jeff Grissom" userId="6ed276cc5b01eb32" providerId="LiveId" clId="{8A8F1D57-C5E8-3948-BAD8-232D0D9A1A8F}" dt="2019-03-05T15:18:03.371" v="22" actId="20577"/>
          <ac:spMkLst>
            <pc:docMk/>
            <pc:sldMk cId="2880770170" sldId="291"/>
            <ac:spMk id="3" creationId="{C45F692A-4DF5-F44A-AEF3-BF127A8AC85E}"/>
          </ac:spMkLst>
        </pc:spChg>
        <pc:spChg chg="del mod">
          <ac:chgData name="Jeff Grissom" userId="6ed276cc5b01eb32" providerId="LiveId" clId="{8A8F1D57-C5E8-3948-BAD8-232D0D9A1A8F}" dt="2019-03-05T15:17:46.157" v="10"/>
          <ac:spMkLst>
            <pc:docMk/>
            <pc:sldMk cId="2880770170" sldId="291"/>
            <ac:spMk id="4" creationId="{FDCC60D9-4AA3-594E-8FA5-2EA3782D7C4A}"/>
          </ac:spMkLst>
        </pc:spChg>
        <pc:spChg chg="add del mod">
          <ac:chgData name="Jeff Grissom" userId="6ed276cc5b01eb32" providerId="LiveId" clId="{8A8F1D57-C5E8-3948-BAD8-232D0D9A1A8F}" dt="2019-03-05T15:18:11.685" v="29"/>
          <ac:spMkLst>
            <pc:docMk/>
            <pc:sldMk cId="2880770170" sldId="291"/>
            <ac:spMk id="6" creationId="{4969D1F3-9357-BD49-A640-9B7748DC3E00}"/>
          </ac:spMkLst>
        </pc:spChg>
        <pc:spChg chg="add del mod">
          <ac:chgData name="Jeff Grissom" userId="6ed276cc5b01eb32" providerId="LiveId" clId="{8A8F1D57-C5E8-3948-BAD8-232D0D9A1A8F}" dt="2019-03-05T15:18:10.864" v="27"/>
          <ac:spMkLst>
            <pc:docMk/>
            <pc:sldMk cId="2880770170" sldId="291"/>
            <ac:spMk id="7" creationId="{5FEE3455-7C85-0F48-9E80-FB10D8362098}"/>
          </ac:spMkLst>
        </pc:spChg>
        <pc:spChg chg="add del mod">
          <ac:chgData name="Jeff Grissom" userId="6ed276cc5b01eb32" providerId="LiveId" clId="{8A8F1D57-C5E8-3948-BAD8-232D0D9A1A8F}" dt="2019-03-05T15:18:12.366" v="31"/>
          <ac:spMkLst>
            <pc:docMk/>
            <pc:sldMk cId="2880770170" sldId="291"/>
            <ac:spMk id="8" creationId="{3DCBE91A-503A-6943-8852-F1F3A12D112F}"/>
          </ac:spMkLst>
        </pc:spChg>
        <pc:spChg chg="add mod">
          <ac:chgData name="Jeff Grissom" userId="6ed276cc5b01eb32" providerId="LiveId" clId="{8A8F1D57-C5E8-3948-BAD8-232D0D9A1A8F}" dt="2019-03-05T15:18:22.269" v="38"/>
          <ac:spMkLst>
            <pc:docMk/>
            <pc:sldMk cId="2880770170" sldId="291"/>
            <ac:spMk id="9" creationId="{3ED8AAFF-A293-C047-9CAB-6EB26E845E7D}"/>
          </ac:spMkLst>
        </pc:spChg>
        <pc:picChg chg="add del mod">
          <ac:chgData name="Jeff Grissom" userId="6ed276cc5b01eb32" providerId="LiveId" clId="{8A8F1D57-C5E8-3948-BAD8-232D0D9A1A8F}" dt="2019-03-05T15:18:22.269" v="38"/>
          <ac:picMkLst>
            <pc:docMk/>
            <pc:sldMk cId="2880770170" sldId="291"/>
            <ac:picMk id="5" creationId="{D28F1B2C-678F-0040-B31D-901C9590EC1A}"/>
          </ac:picMkLst>
        </pc:picChg>
      </pc:sldChg>
      <pc:sldChg chg="add del">
        <pc:chgData name="Jeff Grissom" userId="6ed276cc5b01eb32" providerId="LiveId" clId="{8A8F1D57-C5E8-3948-BAD8-232D0D9A1A8F}" dt="2019-03-05T15:17:07.527" v="7" actId="2696"/>
        <pc:sldMkLst>
          <pc:docMk/>
          <pc:sldMk cId="3516249821" sldId="291"/>
        </pc:sldMkLst>
      </pc:sldChg>
      <pc:sldChg chg="addSp modSp add del">
        <pc:chgData name="Jeff Grissom" userId="6ed276cc5b01eb32" providerId="LiveId" clId="{8A8F1D57-C5E8-3948-BAD8-232D0D9A1A8F}" dt="2019-03-05T15:25:09.098" v="416" actId="2696"/>
        <pc:sldMkLst>
          <pc:docMk/>
          <pc:sldMk cId="2334294497" sldId="292"/>
        </pc:sldMkLst>
        <pc:spChg chg="mod">
          <ac:chgData name="Jeff Grissom" userId="6ed276cc5b01eb32" providerId="LiveId" clId="{8A8F1D57-C5E8-3948-BAD8-232D0D9A1A8F}" dt="2019-03-05T15:18:34.594" v="51" actId="20577"/>
          <ac:spMkLst>
            <pc:docMk/>
            <pc:sldMk cId="2334294497" sldId="292"/>
            <ac:spMk id="3" creationId="{C45F692A-4DF5-F44A-AEF3-BF127A8AC85E}"/>
          </ac:spMkLst>
        </pc:spChg>
        <pc:spChg chg="mod">
          <ac:chgData name="Jeff Grissom" userId="6ed276cc5b01eb32" providerId="LiveId" clId="{8A8F1D57-C5E8-3948-BAD8-232D0D9A1A8F}" dt="2019-03-05T15:23:46.158" v="289" actId="20577"/>
          <ac:spMkLst>
            <pc:docMk/>
            <pc:sldMk cId="2334294497" sldId="292"/>
            <ac:spMk id="4" creationId="{FDCC60D9-4AA3-594E-8FA5-2EA3782D7C4A}"/>
          </ac:spMkLst>
        </pc:spChg>
        <pc:picChg chg="add mod">
          <ac:chgData name="Jeff Grissom" userId="6ed276cc5b01eb32" providerId="LiveId" clId="{8A8F1D57-C5E8-3948-BAD8-232D0D9A1A8F}" dt="2019-03-05T15:19:37.489" v="91" actId="692"/>
          <ac:picMkLst>
            <pc:docMk/>
            <pc:sldMk cId="2334294497" sldId="292"/>
            <ac:picMk id="5" creationId="{A092DB41-4322-AD4E-A5BB-782DBF2768E6}"/>
          </ac:picMkLst>
        </pc:picChg>
      </pc:sldChg>
      <pc:sldChg chg="addSp delSp modSp add ord">
        <pc:chgData name="Jeff Grissom" userId="6ed276cc5b01eb32" providerId="LiveId" clId="{8A8F1D57-C5E8-3948-BAD8-232D0D9A1A8F}" dt="2019-03-05T15:38:13.305" v="1657" actId="14100"/>
        <pc:sldMkLst>
          <pc:docMk/>
          <pc:sldMk cId="228542691" sldId="293"/>
        </pc:sldMkLst>
        <pc:spChg chg="mod">
          <ac:chgData name="Jeff Grissom" userId="6ed276cc5b01eb32" providerId="LiveId" clId="{8A8F1D57-C5E8-3948-BAD8-232D0D9A1A8F}" dt="2019-03-05T15:24:06.813" v="305" actId="20577"/>
          <ac:spMkLst>
            <pc:docMk/>
            <pc:sldMk cId="228542691" sldId="293"/>
            <ac:spMk id="3" creationId="{00000000-0000-0000-0000-000000000000}"/>
          </ac:spMkLst>
        </pc:spChg>
        <pc:spChg chg="mod">
          <ac:chgData name="Jeff Grissom" userId="6ed276cc5b01eb32" providerId="LiveId" clId="{8A8F1D57-C5E8-3948-BAD8-232D0D9A1A8F}" dt="2019-03-05T15:35:38.808" v="1531" actId="14100"/>
          <ac:spMkLst>
            <pc:docMk/>
            <pc:sldMk cId="228542691" sldId="293"/>
            <ac:spMk id="4" creationId="{00000000-0000-0000-0000-000000000000}"/>
          </ac:spMkLst>
        </pc:spChg>
        <pc:spChg chg="add del mod">
          <ac:chgData name="Jeff Grissom" userId="6ed276cc5b01eb32" providerId="LiveId" clId="{8A8F1D57-C5E8-3948-BAD8-232D0D9A1A8F}" dt="2019-03-05T15:25:07.025" v="415"/>
          <ac:spMkLst>
            <pc:docMk/>
            <pc:sldMk cId="228542691" sldId="293"/>
            <ac:spMk id="6" creationId="{828A2D91-3420-F047-8484-1BCC4F2ED1A5}"/>
          </ac:spMkLst>
        </pc:spChg>
        <pc:spChg chg="add mod">
          <ac:chgData name="Jeff Grissom" userId="6ed276cc5b01eb32" providerId="LiveId" clId="{8A8F1D57-C5E8-3948-BAD8-232D0D9A1A8F}" dt="2019-03-05T15:38:13.305" v="1657" actId="14100"/>
          <ac:spMkLst>
            <pc:docMk/>
            <pc:sldMk cId="228542691" sldId="293"/>
            <ac:spMk id="7" creationId="{DC164EAA-5D65-504B-AE3F-79ABBB1EF688}"/>
          </ac:spMkLst>
        </pc:spChg>
        <pc:picChg chg="add">
          <ac:chgData name="Jeff Grissom" userId="6ed276cc5b01eb32" providerId="LiveId" clId="{8A8F1D57-C5E8-3948-BAD8-232D0D9A1A8F}" dt="2019-03-05T15:24:11.503" v="306"/>
          <ac:picMkLst>
            <pc:docMk/>
            <pc:sldMk cId="228542691" sldId="293"/>
            <ac:picMk id="5" creationId="{9FF85DFA-66BF-C741-A817-CD824F598610}"/>
          </ac:picMkLst>
        </pc:picChg>
      </pc:sldChg>
      <pc:sldChg chg="addSp delSp modSp add">
        <pc:chgData name="Jeff Grissom" userId="6ed276cc5b01eb32" providerId="LiveId" clId="{8A8F1D57-C5E8-3948-BAD8-232D0D9A1A8F}" dt="2019-03-05T15:41:53.112" v="1972" actId="20577"/>
        <pc:sldMkLst>
          <pc:docMk/>
          <pc:sldMk cId="1801432544" sldId="294"/>
        </pc:sldMkLst>
        <pc:spChg chg="mod">
          <ac:chgData name="Jeff Grissom" userId="6ed276cc5b01eb32" providerId="LiveId" clId="{8A8F1D57-C5E8-3948-BAD8-232D0D9A1A8F}" dt="2019-03-05T15:41:53.112" v="1972" actId="20577"/>
          <ac:spMkLst>
            <pc:docMk/>
            <pc:sldMk cId="1801432544" sldId="294"/>
            <ac:spMk id="4" creationId="{00000000-0000-0000-0000-000000000000}"/>
          </ac:spMkLst>
        </pc:spChg>
        <pc:spChg chg="add del mod">
          <ac:chgData name="Jeff Grissom" userId="6ed276cc5b01eb32" providerId="LiveId" clId="{8A8F1D57-C5E8-3948-BAD8-232D0D9A1A8F}" dt="2019-03-05T15:27:09.282" v="638"/>
          <ac:spMkLst>
            <pc:docMk/>
            <pc:sldMk cId="1801432544" sldId="294"/>
            <ac:spMk id="6" creationId="{D324B19D-7179-DF48-ABC7-7E65D005926D}"/>
          </ac:spMkLst>
        </pc:spChg>
        <pc:picChg chg="del">
          <ac:chgData name="Jeff Grissom" userId="6ed276cc5b01eb32" providerId="LiveId" clId="{8A8F1D57-C5E8-3948-BAD8-232D0D9A1A8F}" dt="2019-03-05T15:27:08.840" v="636" actId="478"/>
          <ac:picMkLst>
            <pc:docMk/>
            <pc:sldMk cId="1801432544" sldId="294"/>
            <ac:picMk id="5" creationId="{9FF85DFA-66BF-C741-A817-CD824F598610}"/>
          </ac:picMkLst>
        </pc:picChg>
      </pc:sldChg>
      <pc:sldChg chg="add del">
        <pc:chgData name="Jeff Grissom" userId="6ed276cc5b01eb32" providerId="LiveId" clId="{8A8F1D57-C5E8-3948-BAD8-232D0D9A1A8F}" dt="2019-03-05T15:34:56.167" v="1521" actId="2696"/>
        <pc:sldMkLst>
          <pc:docMk/>
          <pc:sldMk cId="3832990332" sldId="295"/>
        </pc:sldMkLst>
      </pc:sldChg>
      <pc:sldChg chg="add del">
        <pc:chgData name="Jeff Grissom" userId="6ed276cc5b01eb32" providerId="LiveId" clId="{8A8F1D57-C5E8-3948-BAD8-232D0D9A1A8F}" dt="2019-03-05T15:35:03.244" v="1523"/>
        <pc:sldMkLst>
          <pc:docMk/>
          <pc:sldMk cId="4119563596" sldId="295"/>
        </pc:sldMkLst>
      </pc:sldChg>
    </pc:docChg>
  </pc:docChgLst>
  <pc:docChgLst>
    <pc:chgData name="Jeff Grissom" userId="6ed276cc5b01eb32" providerId="LiveId" clId="{55FE2C15-0111-5448-8EFE-A683A2670EA4}"/>
    <pc:docChg chg="undo custSel addSld modSld">
      <pc:chgData name="Jeff Grissom" userId="6ed276cc5b01eb32" providerId="LiveId" clId="{55FE2C15-0111-5448-8EFE-A683A2670EA4}" dt="2018-12-16T20:59:17.353" v="919"/>
      <pc:docMkLst>
        <pc:docMk/>
      </pc:docMkLst>
      <pc:sldChg chg="modSp">
        <pc:chgData name="Jeff Grissom" userId="6ed276cc5b01eb32" providerId="LiveId" clId="{55FE2C15-0111-5448-8EFE-A683A2670EA4}" dt="2018-12-16T05:50:10.285" v="22" actId="20577"/>
        <pc:sldMkLst>
          <pc:docMk/>
          <pc:sldMk cId="3984617762" sldId="257"/>
        </pc:sldMkLst>
        <pc:spChg chg="mod">
          <ac:chgData name="Jeff Grissom" userId="6ed276cc5b01eb32" providerId="LiveId" clId="{55FE2C15-0111-5448-8EFE-A683A2670EA4}" dt="2018-12-16T05:50:10.285" v="22" actId="20577"/>
          <ac:spMkLst>
            <pc:docMk/>
            <pc:sldMk cId="3984617762" sldId="257"/>
            <ac:spMk id="3" creationId="{00000000-0000-0000-0000-000000000000}"/>
          </ac:spMkLst>
        </pc:spChg>
      </pc:sldChg>
      <pc:sldChg chg="delSp modSp">
        <pc:chgData name="Jeff Grissom" userId="6ed276cc5b01eb32" providerId="LiveId" clId="{55FE2C15-0111-5448-8EFE-A683A2670EA4}" dt="2018-12-16T05:58:48.296" v="440"/>
        <pc:sldMkLst>
          <pc:docMk/>
          <pc:sldMk cId="3206319216" sldId="282"/>
        </pc:sldMkLst>
        <pc:spChg chg="mod">
          <ac:chgData name="Jeff Grissom" userId="6ed276cc5b01eb32" providerId="LiveId" clId="{55FE2C15-0111-5448-8EFE-A683A2670EA4}" dt="2018-12-16T05:50:23.757" v="34" actId="20577"/>
          <ac:spMkLst>
            <pc:docMk/>
            <pc:sldMk cId="3206319216" sldId="282"/>
            <ac:spMk id="3" creationId="{00000000-0000-0000-0000-000000000000}"/>
          </ac:spMkLst>
        </pc:spChg>
        <pc:spChg chg="mod">
          <ac:chgData name="Jeff Grissom" userId="6ed276cc5b01eb32" providerId="LiveId" clId="{55FE2C15-0111-5448-8EFE-A683A2670EA4}" dt="2018-12-16T05:58:48.296" v="440"/>
          <ac:spMkLst>
            <pc:docMk/>
            <pc:sldMk cId="3206319216" sldId="282"/>
            <ac:spMk id="4" creationId="{00000000-0000-0000-0000-000000000000}"/>
          </ac:spMkLst>
        </pc:spChg>
        <pc:spChg chg="del">
          <ac:chgData name="Jeff Grissom" userId="6ed276cc5b01eb32" providerId="LiveId" clId="{55FE2C15-0111-5448-8EFE-A683A2670EA4}" dt="2018-12-16T05:50:28.932" v="36" actId="478"/>
          <ac:spMkLst>
            <pc:docMk/>
            <pc:sldMk cId="3206319216" sldId="282"/>
            <ac:spMk id="5" creationId="{16314E75-5A53-4444-BB08-CF83ED9B9B1C}"/>
          </ac:spMkLst>
        </pc:spChg>
        <pc:spChg chg="del">
          <ac:chgData name="Jeff Grissom" userId="6ed276cc5b01eb32" providerId="LiveId" clId="{55FE2C15-0111-5448-8EFE-A683A2670EA4}" dt="2018-12-16T05:50:29.492" v="37" actId="478"/>
          <ac:spMkLst>
            <pc:docMk/>
            <pc:sldMk cId="3206319216" sldId="282"/>
            <ac:spMk id="6" creationId="{4FDDD005-191B-5D4B-ABB1-6CBB272F3B9A}"/>
          </ac:spMkLst>
        </pc:spChg>
        <pc:spChg chg="del">
          <ac:chgData name="Jeff Grissom" userId="6ed276cc5b01eb32" providerId="LiveId" clId="{55FE2C15-0111-5448-8EFE-A683A2670EA4}" dt="2018-12-16T05:50:29.995" v="38" actId="478"/>
          <ac:spMkLst>
            <pc:docMk/>
            <pc:sldMk cId="3206319216" sldId="282"/>
            <ac:spMk id="7" creationId="{9E1C4268-180E-2045-B1CB-3385C5CE741D}"/>
          </ac:spMkLst>
        </pc:spChg>
      </pc:sldChg>
      <pc:sldChg chg="modSp add">
        <pc:chgData name="Jeff Grissom" userId="6ed276cc5b01eb32" providerId="LiveId" clId="{55FE2C15-0111-5448-8EFE-A683A2670EA4}" dt="2018-12-16T06:08:39.878" v="767" actId="20577"/>
        <pc:sldMkLst>
          <pc:docMk/>
          <pc:sldMk cId="2956126883" sldId="288"/>
        </pc:sldMkLst>
        <pc:spChg chg="mod">
          <ac:chgData name="Jeff Grissom" userId="6ed276cc5b01eb32" providerId="LiveId" clId="{55FE2C15-0111-5448-8EFE-A683A2670EA4}" dt="2018-12-16T05:58:59.065" v="452" actId="20577"/>
          <ac:spMkLst>
            <pc:docMk/>
            <pc:sldMk cId="2956126883" sldId="288"/>
            <ac:spMk id="3" creationId="{00000000-0000-0000-0000-000000000000}"/>
          </ac:spMkLst>
        </pc:spChg>
        <pc:spChg chg="mod">
          <ac:chgData name="Jeff Grissom" userId="6ed276cc5b01eb32" providerId="LiveId" clId="{55FE2C15-0111-5448-8EFE-A683A2670EA4}" dt="2018-12-16T06:08:39.878" v="767" actId="20577"/>
          <ac:spMkLst>
            <pc:docMk/>
            <pc:sldMk cId="2956126883" sldId="288"/>
            <ac:spMk id="4" creationId="{00000000-0000-0000-0000-000000000000}"/>
          </ac:spMkLst>
        </pc:spChg>
      </pc:sldChg>
      <pc:sldChg chg="delSp modSp add">
        <pc:chgData name="Jeff Grissom" userId="6ed276cc5b01eb32" providerId="LiveId" clId="{55FE2C15-0111-5448-8EFE-A683A2670EA4}" dt="2018-12-16T06:09:06.027" v="770" actId="20577"/>
        <pc:sldMkLst>
          <pc:docMk/>
          <pc:sldMk cId="3207903408" sldId="289"/>
        </pc:sldMkLst>
        <pc:spChg chg="mod">
          <ac:chgData name="Jeff Grissom" userId="6ed276cc5b01eb32" providerId="LiveId" clId="{55FE2C15-0111-5448-8EFE-A683A2670EA4}" dt="2018-12-16T06:08:57.536" v="768"/>
          <ac:spMkLst>
            <pc:docMk/>
            <pc:sldMk cId="3207903408" sldId="289"/>
            <ac:spMk id="2" creationId="{4BC41A56-E33F-4249-B145-C84AEF208448}"/>
          </ac:spMkLst>
        </pc:spChg>
        <pc:spChg chg="mod">
          <ac:chgData name="Jeff Grissom" userId="6ed276cc5b01eb32" providerId="LiveId" clId="{55FE2C15-0111-5448-8EFE-A683A2670EA4}" dt="2018-12-16T06:09:06.027" v="770" actId="20577"/>
          <ac:spMkLst>
            <pc:docMk/>
            <pc:sldMk cId="3207903408" sldId="289"/>
            <ac:spMk id="3" creationId="{59F02526-29BA-5A4B-A2C4-41E66E3E146C}"/>
          </ac:spMkLst>
        </pc:spChg>
        <pc:spChg chg="mod">
          <ac:chgData name="Jeff Grissom" userId="6ed276cc5b01eb32" providerId="LiveId" clId="{55FE2C15-0111-5448-8EFE-A683A2670EA4}" dt="2018-12-16T06:08:11.586" v="719" actId="255"/>
          <ac:spMkLst>
            <pc:docMk/>
            <pc:sldMk cId="3207903408" sldId="289"/>
            <ac:spMk id="4" creationId="{86C9FD13-B89E-574F-AAD3-FC8E849AB64D}"/>
          </ac:spMkLst>
        </pc:spChg>
        <pc:spChg chg="del">
          <ac:chgData name="Jeff Grissom" userId="6ed276cc5b01eb32" providerId="LiveId" clId="{55FE2C15-0111-5448-8EFE-A683A2670EA4}" dt="2018-12-16T06:06:50.202" v="673" actId="478"/>
          <ac:spMkLst>
            <pc:docMk/>
            <pc:sldMk cId="3207903408" sldId="289"/>
            <ac:spMk id="5" creationId="{D843F73F-27EC-7B49-87D5-34009BB5900B}"/>
          </ac:spMkLst>
        </pc:spChg>
        <pc:spChg chg="del mod">
          <ac:chgData name="Jeff Grissom" userId="6ed276cc5b01eb32" providerId="LiveId" clId="{55FE2C15-0111-5448-8EFE-A683A2670EA4}" dt="2018-12-16T06:06:48.440" v="672" actId="478"/>
          <ac:spMkLst>
            <pc:docMk/>
            <pc:sldMk cId="3207903408" sldId="289"/>
            <ac:spMk id="6" creationId="{701A1D79-F859-954E-AB50-C7FE4374ADB4}"/>
          </ac:spMkLst>
        </pc:spChg>
      </pc:sldChg>
      <pc:sldChg chg="delSp modSp add">
        <pc:chgData name="Jeff Grissom" userId="6ed276cc5b01eb32" providerId="LiveId" clId="{55FE2C15-0111-5448-8EFE-A683A2670EA4}" dt="2018-12-16T20:59:17.353" v="919"/>
        <pc:sldMkLst>
          <pc:docMk/>
          <pc:sldMk cId="894073104" sldId="290"/>
        </pc:sldMkLst>
        <pc:spChg chg="mod">
          <ac:chgData name="Jeff Grissom" userId="6ed276cc5b01eb32" providerId="LiveId" clId="{55FE2C15-0111-5448-8EFE-A683A2670EA4}" dt="2018-12-16T06:12:17.927" v="788"/>
          <ac:spMkLst>
            <pc:docMk/>
            <pc:sldMk cId="894073104" sldId="290"/>
            <ac:spMk id="2" creationId="{910D3B97-0A7F-8C4E-AB2C-0DF6344690EC}"/>
          </ac:spMkLst>
        </pc:spChg>
        <pc:spChg chg="mod">
          <ac:chgData name="Jeff Grissom" userId="6ed276cc5b01eb32" providerId="LiveId" clId="{55FE2C15-0111-5448-8EFE-A683A2670EA4}" dt="2018-12-16T06:12:10.552" v="787" actId="20577"/>
          <ac:spMkLst>
            <pc:docMk/>
            <pc:sldMk cId="894073104" sldId="290"/>
            <ac:spMk id="3" creationId="{C45F692A-4DF5-F44A-AEF3-BF127A8AC85E}"/>
          </ac:spMkLst>
        </pc:spChg>
        <pc:spChg chg="mod">
          <ac:chgData name="Jeff Grissom" userId="6ed276cc5b01eb32" providerId="LiveId" clId="{55FE2C15-0111-5448-8EFE-A683A2670EA4}" dt="2018-12-16T20:59:17.353" v="919"/>
          <ac:spMkLst>
            <pc:docMk/>
            <pc:sldMk cId="894073104" sldId="290"/>
            <ac:spMk id="4" creationId="{FDCC60D9-4AA3-594E-8FA5-2EA3782D7C4A}"/>
          </ac:spMkLst>
        </pc:spChg>
        <pc:spChg chg="del">
          <ac:chgData name="Jeff Grissom" userId="6ed276cc5b01eb32" providerId="LiveId" clId="{55FE2C15-0111-5448-8EFE-A683A2670EA4}" dt="2018-12-16T06:11:38.614" v="774" actId="478"/>
          <ac:spMkLst>
            <pc:docMk/>
            <pc:sldMk cId="894073104" sldId="290"/>
            <ac:spMk id="5" creationId="{A75A4F73-FD56-1C46-A6B2-E24A3034D2C8}"/>
          </ac:spMkLst>
        </pc:spChg>
        <pc:spChg chg="del">
          <ac:chgData name="Jeff Grissom" userId="6ed276cc5b01eb32" providerId="LiveId" clId="{55FE2C15-0111-5448-8EFE-A683A2670EA4}" dt="2018-12-16T06:11:36.957" v="773" actId="478"/>
          <ac:spMkLst>
            <pc:docMk/>
            <pc:sldMk cId="894073104" sldId="290"/>
            <ac:spMk id="6" creationId="{F461A60A-5A34-8D4C-A377-8711457504F7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6/6/2021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6/6/2021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6/6/2021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6/6/2021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6/6/2021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6/6/2021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6/6/2021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6/6/2021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6/6/2021</a:t>
            </a:fld>
            <a:endParaRPr lang="en-US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BAF629-ECA2-4CF3-B790-9D9BDED98269}" type="datetime1">
              <a:rPr lang="en-US" smtClean="0"/>
              <a:pPr/>
              <a:t>6/6/2021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B51B2453-8663-4C69-AF73-9FD7B1DEC5D0}" type="datetime1">
              <a:rPr lang="en-US" smtClean="0"/>
              <a:pPr/>
              <a:t>6/6/2021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E002847F-B990-409D-B99D-9318301576EE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alphaModFix amt="20000"/>
          </a:blip>
          <a:stretch>
            <a:fillRect/>
          </a:stretch>
        </p:blipFill>
        <p:spPr>
          <a:xfrm>
            <a:off x="3630166" y="1432560"/>
            <a:ext cx="4931664" cy="4931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inypico/tinypico-micropython/tree/master/tinypico-helper" TargetMode="Externa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savjee.be/2021/04/max17043-battery-monitoring-done-right-arduino-esp32/" TargetMode="Externa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python.org/en/latest/library/machine.html?highlight=sleep#machine.sleep" TargetMode="External"/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python.org/en/latest/library/machine.Timer.html?highlight=timer#machine.Timer" TargetMode="Externa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knuckles.com/rgbsliders.html" TargetMode="Externa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/>
          <a:p>
            <a:r>
              <a:rPr lang="en-US"/>
              <a:t>Python IOT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FF7242-583B-46E6-A221-EDD63524523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794657" y="571500"/>
            <a:ext cx="5715000" cy="5715000"/>
          </a:xfrm>
          <a:prstGeom prst="rect">
            <a:avLst/>
          </a:prstGeom>
          <a:noFill/>
        </p:spPr>
      </p:pic>
      <p:sp>
        <p:nvSpPr>
          <p:cNvPr id="3" name="Subtitle 2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/>
          <a:p>
            <a:r>
              <a:rPr lang="en-US" dirty="0"/>
              <a:t>GPIO, Timers, Management of Battery, Memory &amp; Power </a:t>
            </a:r>
          </a:p>
        </p:txBody>
      </p:sp>
    </p:spTree>
    <p:extLst>
      <p:ext uri="{BB962C8B-B14F-4D97-AF65-F5344CB8AC3E}">
        <p14:creationId xmlns:p14="http://schemas.microsoft.com/office/powerpoint/2010/main" val="1210878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 err="1"/>
              <a:t>DotStar</a:t>
            </a:r>
            <a:r>
              <a:rPr lang="en-US" dirty="0"/>
              <a:t> RGB Led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We will use some helper modules to simplify accessing the RGB led</a:t>
            </a:r>
          </a:p>
          <a:p>
            <a:r>
              <a:rPr lang="en-US" dirty="0"/>
              <a:t>Download tinypico.py, micropython_dotstar.py and example.py and save them to your microcontroller</a:t>
            </a:r>
          </a:p>
          <a:p>
            <a:r>
              <a:rPr lang="en-US" dirty="0">
                <a:hlinkClick r:id="rId2"/>
              </a:rPr>
              <a:t>https://github.com/tinypico/tinypico-micropython/tree/master/tinypico-helper</a:t>
            </a:r>
            <a:endParaRPr lang="en-US" dirty="0"/>
          </a:p>
          <a:p>
            <a:r>
              <a:rPr lang="en-US" dirty="0"/>
              <a:t>Update your main module to import the example module and reboot the microcontroller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5302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 err="1"/>
              <a:t>DotStar</a:t>
            </a:r>
            <a:r>
              <a:rPr lang="en-US" dirty="0"/>
              <a:t> RGB Led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create our own example using the </a:t>
            </a:r>
            <a:r>
              <a:rPr lang="en-US" dirty="0" err="1"/>
              <a:t>DotStar</a:t>
            </a:r>
            <a:endParaRPr lang="en-US" dirty="0"/>
          </a:p>
          <a:p>
            <a:r>
              <a:rPr lang="en-US" dirty="0"/>
              <a:t>We will add a new class to our GPIO module</a:t>
            </a:r>
          </a:p>
          <a:p>
            <a:r>
              <a:rPr lang="en-US" dirty="0"/>
              <a:t>Complete Python IOT examples 8-10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858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Battery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Without an external battery gauge, we can only perform simple battery management</a:t>
            </a:r>
          </a:p>
          <a:p>
            <a:r>
              <a:rPr lang="en-US" dirty="0"/>
              <a:t>A 3.7V lipo battery will discharge quickly from @ 3.9V to 3.7V</a:t>
            </a:r>
          </a:p>
          <a:p>
            <a:r>
              <a:rPr lang="en-US" dirty="0"/>
              <a:t>It will stabilize between 3.7V and 3.5V for a long time </a:t>
            </a:r>
          </a:p>
          <a:p>
            <a:r>
              <a:rPr lang="en-US" dirty="0"/>
              <a:t>After that, it will discharge quickly to its critical state @ 3.0V</a:t>
            </a:r>
          </a:p>
          <a:p>
            <a:r>
              <a:rPr lang="en-US" dirty="0">
                <a:hlinkClick r:id="rId2"/>
              </a:rPr>
              <a:t>https://savjee.be/2021/04/max17043-battery-monitoring-done-right-arduino-esp32/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1393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Battery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Since we do not have an external battery gauge, we will create a simple battery management module</a:t>
            </a:r>
          </a:p>
          <a:p>
            <a:r>
              <a:rPr lang="en-US" dirty="0"/>
              <a:t>Complete Python IOT examples 11-12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8133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Memory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Resources available on a microcontroller like the </a:t>
            </a:r>
            <a:r>
              <a:rPr lang="en-US" dirty="0" err="1"/>
              <a:t>TinyPICO</a:t>
            </a:r>
            <a:r>
              <a:rPr lang="en-US" dirty="0"/>
              <a:t> are limited</a:t>
            </a:r>
          </a:p>
          <a:p>
            <a:r>
              <a:rPr lang="en-US" dirty="0"/>
              <a:t>RAM is particularly scarce – any variable stored in memory is using up a limited resource</a:t>
            </a:r>
          </a:p>
          <a:p>
            <a:r>
              <a:rPr lang="en-US" dirty="0"/>
              <a:t>Anytime you use memory to store data, you should be certain to free up that memory allocation as soon as possible</a:t>
            </a:r>
          </a:p>
        </p:txBody>
      </p:sp>
    </p:spTree>
    <p:extLst>
      <p:ext uri="{BB962C8B-B14F-4D97-AF65-F5344CB8AC3E}">
        <p14:creationId xmlns:p14="http://schemas.microsoft.com/office/powerpoint/2010/main" val="1258874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Memory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examine how memory is managed with Python</a:t>
            </a:r>
          </a:p>
          <a:p>
            <a:r>
              <a:rPr lang="en-US" dirty="0"/>
              <a:t>Python and many other modern programming languages use reference counting and garbage collection to manage memory</a:t>
            </a:r>
          </a:p>
        </p:txBody>
      </p:sp>
    </p:spTree>
    <p:extLst>
      <p:ext uri="{BB962C8B-B14F-4D97-AF65-F5344CB8AC3E}">
        <p14:creationId xmlns:p14="http://schemas.microsoft.com/office/powerpoint/2010/main" val="3921540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Memory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Before we discuss reference counting, we need to know the difference between primitive and non-primitive (reference) data types in Python</a:t>
            </a:r>
          </a:p>
          <a:p>
            <a:r>
              <a:rPr lang="en-US" dirty="0"/>
              <a:t>Primitive data types include Integer, Float, Boolean and String</a:t>
            </a:r>
          </a:p>
          <a:p>
            <a:r>
              <a:rPr lang="en-US" dirty="0"/>
              <a:t>Variables that store primitive data store the data directly in memory</a:t>
            </a:r>
          </a:p>
          <a:p>
            <a:r>
              <a:rPr lang="en-US" dirty="0"/>
              <a:t>Non-primitive data types include Arrays, Lists, Tuples, Dictionary, Sets and Files</a:t>
            </a:r>
          </a:p>
          <a:p>
            <a:r>
              <a:rPr lang="en-US" dirty="0"/>
              <a:t>Variables that store non-primitive data store a reference to the memory location where the data is stored</a:t>
            </a:r>
          </a:p>
        </p:txBody>
      </p:sp>
    </p:spTree>
    <p:extLst>
      <p:ext uri="{BB962C8B-B14F-4D97-AF65-F5344CB8AC3E}">
        <p14:creationId xmlns:p14="http://schemas.microsoft.com/office/powerpoint/2010/main" val="809006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Memory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examine how primitive/non-primitive data is stored in memory</a:t>
            </a:r>
          </a:p>
          <a:p>
            <a:r>
              <a:rPr lang="en-US" dirty="0"/>
              <a:t>Complete Python IOT example 13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241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Memory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Now we can talk about reference counting and garbage collection</a:t>
            </a:r>
          </a:p>
          <a:p>
            <a:r>
              <a:rPr lang="en-US" dirty="0"/>
              <a:t>When a variable is declared it has a reference count of 1 and memory is reserved for that variable</a:t>
            </a:r>
          </a:p>
          <a:p>
            <a:r>
              <a:rPr lang="en-US" dirty="0"/>
              <a:t>When another variable points to that value, the reference count increases by 1</a:t>
            </a:r>
          </a:p>
          <a:p>
            <a:r>
              <a:rPr lang="en-US" dirty="0"/>
              <a:t>When any pointer is deleted, the reference count decreases by 1</a:t>
            </a:r>
          </a:p>
          <a:p>
            <a:r>
              <a:rPr lang="en-US" dirty="0"/>
              <a:t>When the reference count goes to 0, the garbage collector “frees” the memory allocated to that variable and makes it available to store other data</a:t>
            </a:r>
          </a:p>
        </p:txBody>
      </p:sp>
    </p:spTree>
    <p:extLst>
      <p:ext uri="{BB962C8B-B14F-4D97-AF65-F5344CB8AC3E}">
        <p14:creationId xmlns:p14="http://schemas.microsoft.com/office/powerpoint/2010/main" val="98452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Memory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Let’s examine how memory is allocated and deallocated for non-primitive data and how we can optimize garbage collection to free memory on demand</a:t>
            </a:r>
          </a:p>
          <a:p>
            <a:r>
              <a:rPr lang="en-US" dirty="0"/>
              <a:t>We will use the </a:t>
            </a:r>
            <a:r>
              <a:rPr lang="en-US" dirty="0" err="1"/>
              <a:t>gc</a:t>
            </a:r>
            <a:r>
              <a:rPr lang="en-US" dirty="0"/>
              <a:t> class to help us out – there are 3 methods we will use:</a:t>
            </a:r>
          </a:p>
          <a:p>
            <a:pPr lvl="1"/>
            <a:r>
              <a:rPr lang="en-US" dirty="0" err="1"/>
              <a:t>mem_alloc</a:t>
            </a:r>
            <a:r>
              <a:rPr lang="en-US" dirty="0"/>
              <a:t>() – returns the number of bytes allocated</a:t>
            </a:r>
          </a:p>
          <a:p>
            <a:pPr lvl="1"/>
            <a:r>
              <a:rPr lang="en-US" dirty="0" err="1"/>
              <a:t>mem_free</a:t>
            </a:r>
            <a:r>
              <a:rPr lang="en-US" dirty="0"/>
              <a:t>() – returns the number of bytes free</a:t>
            </a:r>
          </a:p>
          <a:p>
            <a:pPr lvl="1"/>
            <a:r>
              <a:rPr lang="en-US" dirty="0"/>
              <a:t>collect() – performs garbage collection on demand</a:t>
            </a:r>
          </a:p>
          <a:p>
            <a:r>
              <a:rPr lang="en-US" dirty="0"/>
              <a:t>Complete Python IOT example 14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0081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GPIO Module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create a module to simplify some of the common activities for our Input &amp; Output devices (LEDs &amp; Buttons)</a:t>
            </a:r>
          </a:p>
          <a:p>
            <a:r>
              <a:rPr lang="en-US" dirty="0"/>
              <a:t>Let’s start with a Button class</a:t>
            </a:r>
          </a:p>
          <a:p>
            <a:r>
              <a:rPr lang="en-US" dirty="0"/>
              <a:t>Creating event listeners for buttons can be complex and resource intensive</a:t>
            </a:r>
          </a:p>
          <a:p>
            <a:r>
              <a:rPr lang="en-US" dirty="0"/>
              <a:t>As we will discuss later in this lesson, resources on a microcontroller are scarce and care should be taken to minimize waste</a:t>
            </a:r>
          </a:p>
          <a:p>
            <a:r>
              <a:rPr lang="en-US" dirty="0"/>
              <a:t>We will avoid using listeners for buttons</a:t>
            </a:r>
          </a:p>
        </p:txBody>
      </p:sp>
    </p:spTree>
    <p:extLst>
      <p:ext uri="{BB962C8B-B14F-4D97-AF65-F5344CB8AC3E}">
        <p14:creationId xmlns:p14="http://schemas.microsoft.com/office/powerpoint/2010/main" val="2379861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Power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Since we have a power button, that is what we are going to use for power management in our application, however, you should be aware of the sleep options available</a:t>
            </a:r>
          </a:p>
          <a:p>
            <a:r>
              <a:rPr lang="en-US" dirty="0"/>
              <a:t>When you put your ESP32 microcontroller to sleep, you need to configure wake up source(s)</a:t>
            </a:r>
          </a:p>
          <a:p>
            <a:r>
              <a:rPr lang="en-US" dirty="0"/>
              <a:t>The sources can be a timer or an RTC pin (refer to </a:t>
            </a:r>
            <a:r>
              <a:rPr lang="en-US" dirty="0" err="1"/>
              <a:t>TinyPICO</a:t>
            </a:r>
            <a:r>
              <a:rPr lang="en-US" dirty="0"/>
              <a:t> pinout guide)</a:t>
            </a:r>
          </a:p>
          <a:p>
            <a:r>
              <a:rPr lang="en-US" dirty="0"/>
              <a:t>For us, that would mean pin 32 would work (yellow button)</a:t>
            </a:r>
          </a:p>
        </p:txBody>
      </p:sp>
    </p:spTree>
    <p:extLst>
      <p:ext uri="{BB962C8B-B14F-4D97-AF65-F5344CB8AC3E}">
        <p14:creationId xmlns:p14="http://schemas.microsoft.com/office/powerpoint/2010/main" val="1751611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Power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examine how the ESP32 microcontroller can be put to sleep and woken up</a:t>
            </a:r>
          </a:p>
          <a:p>
            <a:r>
              <a:rPr lang="en-US" dirty="0"/>
              <a:t>Complete Python IOT example 15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  <a:p>
            <a:r>
              <a:rPr lang="en-US" dirty="0"/>
              <a:t>For more info, check out the </a:t>
            </a:r>
            <a:r>
              <a:rPr lang="en-US" dirty="0" err="1"/>
              <a:t>MicroPython</a:t>
            </a:r>
            <a:r>
              <a:rPr lang="en-US" dirty="0"/>
              <a:t> documentation on sleep</a:t>
            </a:r>
          </a:p>
          <a:p>
            <a:r>
              <a:rPr lang="en-US" dirty="0">
                <a:hlinkClick r:id="rId3"/>
              </a:rPr>
              <a:t>https://docs.micropython.org/en/latest/library/machine.html?highlight=sleep#machine.sleep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5955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Morse Code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Revise the Morse Code application created in the previous lesson as follows:</a:t>
            </a:r>
          </a:p>
          <a:p>
            <a:pPr lvl="1"/>
            <a:r>
              <a:rPr lang="en-US" dirty="0"/>
              <a:t>Use the </a:t>
            </a:r>
            <a:r>
              <a:rPr lang="en-US" dirty="0" err="1"/>
              <a:t>dotstar</a:t>
            </a:r>
            <a:r>
              <a:rPr lang="en-US" dirty="0"/>
              <a:t> </a:t>
            </a:r>
            <a:r>
              <a:rPr lang="en-US" dirty="0" err="1"/>
              <a:t>rgb</a:t>
            </a:r>
            <a:r>
              <a:rPr lang="en-US" dirty="0"/>
              <a:t> led instead of the red led</a:t>
            </a:r>
          </a:p>
          <a:p>
            <a:pPr lvl="1"/>
            <a:r>
              <a:rPr lang="en-US" dirty="0"/>
              <a:t>Save the dots and dashes to a list</a:t>
            </a:r>
          </a:p>
          <a:p>
            <a:pPr lvl="1"/>
            <a:r>
              <a:rPr lang="en-US" dirty="0"/>
              <a:t>When the blue button is pressed, try to convert the dots and dashes to the corresponding character and display it – then clear the list</a:t>
            </a:r>
          </a:p>
        </p:txBody>
      </p:sp>
    </p:spTree>
    <p:extLst>
      <p:ext uri="{BB962C8B-B14F-4D97-AF65-F5344CB8AC3E}">
        <p14:creationId xmlns:p14="http://schemas.microsoft.com/office/powerpoint/2010/main" val="3652079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GPIO Module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Complete Python IOT example 1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7643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GPIO Module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Now we will add the LED class</a:t>
            </a:r>
          </a:p>
          <a:p>
            <a:r>
              <a:rPr lang="en-US" dirty="0"/>
              <a:t>Complete Python IOT example 2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75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Timers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Before we go further with the Led class, we need to learn about Timers</a:t>
            </a:r>
          </a:p>
          <a:p>
            <a:r>
              <a:rPr lang="en-US" dirty="0" err="1"/>
              <a:t>MicroPython</a:t>
            </a:r>
            <a:r>
              <a:rPr lang="en-US" dirty="0"/>
              <a:t> has the ability to use hardware and software timers</a:t>
            </a:r>
          </a:p>
          <a:p>
            <a:r>
              <a:rPr lang="en-US" dirty="0"/>
              <a:t>Hardware timers are extremely precise and are typically used for applications that utilize servos (think 3-D printers) where precise timing is critical</a:t>
            </a:r>
          </a:p>
          <a:p>
            <a:r>
              <a:rPr lang="en-US" dirty="0"/>
              <a:t>For what we want, software timers will be perfectly adequate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2214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Timers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Now that we have determined that we will use software timers, we need to understand that timers are initialized with an operating mode</a:t>
            </a:r>
          </a:p>
          <a:p>
            <a:r>
              <a:rPr lang="en-US" dirty="0"/>
              <a:t>There are 2 different operating modes: ONE_SHOT and PERIODIC</a:t>
            </a:r>
          </a:p>
          <a:p>
            <a:r>
              <a:rPr lang="en-US" dirty="0"/>
              <a:t>Timers initialized with the ONE_SHOT operating mode will execute a callback once after a specified period of time</a:t>
            </a:r>
          </a:p>
          <a:p>
            <a:r>
              <a:rPr lang="en-US" dirty="0"/>
              <a:t>Timers initialized with the PERIODIC operating mode will execute a callback after a specified period of time and continue to execute that callback periodically</a:t>
            </a:r>
          </a:p>
          <a:p>
            <a:r>
              <a:rPr lang="en-US" dirty="0">
                <a:hlinkClick r:id="rId2"/>
              </a:rPr>
              <a:t>https://docs.micropython.org/en/latest/library/machine.Timer.html?highlight=timer#machine.Timer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9099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Timers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create some Timer examples</a:t>
            </a:r>
          </a:p>
          <a:p>
            <a:r>
              <a:rPr lang="en-US" dirty="0"/>
              <a:t>Complete Python IOT examples 3-5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2267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GPIO Class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Now that we understand how timers work, we can add functionality to our Led class</a:t>
            </a:r>
          </a:p>
          <a:p>
            <a:r>
              <a:rPr lang="en-US" dirty="0"/>
              <a:t>Let’s add a ONE_SHOT timer to flicker a led</a:t>
            </a:r>
          </a:p>
          <a:p>
            <a:r>
              <a:rPr lang="en-US" dirty="0"/>
              <a:t>Let’s add a PERIODIC timer to blink a led</a:t>
            </a:r>
          </a:p>
          <a:p>
            <a:r>
              <a:rPr lang="en-US" dirty="0"/>
              <a:t>Complete Python IOT examples 6-7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947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 err="1"/>
              <a:t>DotStar</a:t>
            </a:r>
            <a:r>
              <a:rPr lang="en-US" dirty="0"/>
              <a:t> RGB Led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The </a:t>
            </a:r>
            <a:r>
              <a:rPr lang="en-US" dirty="0" err="1"/>
              <a:t>TinyPICO</a:t>
            </a:r>
            <a:r>
              <a:rPr lang="en-US" dirty="0"/>
              <a:t> comes with a single on-board 2mm RBG Led</a:t>
            </a:r>
          </a:p>
          <a:p>
            <a:r>
              <a:rPr lang="en-US" dirty="0" err="1"/>
              <a:t>DotStar</a:t>
            </a:r>
            <a:r>
              <a:rPr lang="en-US" dirty="0"/>
              <a:t> RGB </a:t>
            </a:r>
            <a:r>
              <a:rPr lang="en-US" dirty="0" err="1"/>
              <a:t>Leds</a:t>
            </a:r>
            <a:r>
              <a:rPr lang="en-US" dirty="0"/>
              <a:t> are chainable and individually addressable led lights that we can use to generate colors combining red, green and blue light</a:t>
            </a:r>
          </a:p>
          <a:p>
            <a:r>
              <a:rPr lang="en-US" dirty="0"/>
              <a:t>Use the RGB Color Slider tool as a reference:</a:t>
            </a:r>
          </a:p>
          <a:p>
            <a:r>
              <a:rPr lang="en-US" dirty="0">
                <a:hlinkClick r:id="rId2"/>
              </a:rPr>
              <a:t>http://www.cknuckles.com/rgbsliders.html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121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amond Grid 16x9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amond grid presentation (widescreen).potx" id="{B2221865-AD13-4DF0-B68E-BF08E8CC5659}" vid="{BAA0C488-98B6-4F47-8E1C-5C7CD9605F73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diamond grid presentation (widescreen)</Template>
  <TotalTime>17944</TotalTime>
  <Words>1312</Words>
  <Application>Microsoft Office PowerPoint</Application>
  <PresentationFormat>Widescreen</PresentationFormat>
  <Paragraphs>129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4" baseType="lpstr">
      <vt:lpstr>Arial</vt:lpstr>
      <vt:lpstr>Diamond Grid 16x9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Jeff Grissom</dc:creator>
  <cp:lastModifiedBy>Jeff Grissom</cp:lastModifiedBy>
  <cp:revision>710</cp:revision>
  <dcterms:created xsi:type="dcterms:W3CDTF">2018-11-03T17:51:56Z</dcterms:created>
  <dcterms:modified xsi:type="dcterms:W3CDTF">2021-06-07T04:58:23Z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